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8" r:id="rId3"/>
    <p:sldId id="256" r:id="rId4"/>
    <p:sldId id="262" r:id="rId5"/>
    <p:sldId id="272" r:id="rId6"/>
    <p:sldId id="264" r:id="rId7"/>
    <p:sldId id="269" r:id="rId8"/>
    <p:sldId id="268" r:id="rId9"/>
    <p:sldId id="260" r:id="rId10"/>
    <p:sldId id="261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90100"/>
    <a:srgbClr val="C35618"/>
    <a:srgbClr val="D344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9008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7581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406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1726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0713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275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8557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5361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366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044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7433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124BF-68D9-4BE7-B961-8F7158EAECE1}" type="datetimeFigureOut">
              <a:rPr lang="es-ES" smtClean="0"/>
              <a:t>08/01/2019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FBCE0-4AA5-48FE-B614-476F62CE5E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772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11" Type="http://schemas.openxmlformats.org/officeDocument/2006/relationships/image" Target="../media/image8.png"/><Relationship Id="rId5" Type="http://schemas.openxmlformats.org/officeDocument/2006/relationships/image" Target="../media/image14.jpg"/><Relationship Id="rId10" Type="http://schemas.openxmlformats.org/officeDocument/2006/relationships/image" Target="../media/image19.jpeg"/><Relationship Id="rId4" Type="http://schemas.openxmlformats.org/officeDocument/2006/relationships/image" Target="../media/image13.jp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12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11" Type="http://schemas.openxmlformats.org/officeDocument/2006/relationships/image" Target="../media/image40.pn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://www.fotomatonparatuboda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829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15339" y="-53472"/>
            <a:ext cx="374974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¿Cómo funciona?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973160"/>
            <a:ext cx="8712968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457200" indent="-457200">
              <a:buAutoNum type="arabicPeriod"/>
            </a:pP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Te informamos y planificamos tu evento.</a:t>
            </a:r>
          </a:p>
          <a:p>
            <a:pPr marL="457200" indent="-457200">
              <a:buAutoNum type="arabicPeriod"/>
            </a:pP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El día del evento nos desplazamos al lugar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2 </a:t>
            </a:r>
            <a:r>
              <a:rPr lang="es-ES" sz="28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animadores </a:t>
            </a: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en todo momento</a:t>
            </a:r>
            <a:endParaRPr lang="es-ES" sz="2800" dirty="0">
              <a:ln w="18415" cmpd="sng">
                <a:noFill/>
                <a:prstDash val="solid"/>
              </a:ln>
              <a:latin typeface="Moon Flower Bold" pitchFamily="2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sz="28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Atrezzo </a:t>
            </a: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original, divertido </a:t>
            </a:r>
            <a:r>
              <a:rPr lang="es-ES" sz="28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y variado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8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Capturas e impresiones </a:t>
            </a: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ilimitadas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8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Personalización de las fotos (Fecha, nombre novios</a:t>
            </a:r>
            <a:r>
              <a:rPr lang="es-ES" sz="16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…</a:t>
            </a: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8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Álbum fotos (incluido Pack Premium)</a:t>
            </a:r>
            <a:endParaRPr lang="es-ES" sz="2800" dirty="0">
              <a:ln w="18415" cmpd="sng">
                <a:noFill/>
                <a:prstDash val="solid"/>
              </a:ln>
              <a:latin typeface="Moon Flower Bold" pitchFamily="2" charset="0"/>
            </a:endParaRPr>
          </a:p>
        </p:txBody>
      </p:sp>
      <p:pic>
        <p:nvPicPr>
          <p:cNvPr id="11" name="Picture 2" descr="C:\Users\Sergio\Documents\sparkbooth\260118\Fotomaton\201801270046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7195">
            <a:off x="6843853" y="187629"/>
            <a:ext cx="1945614" cy="58368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11 Conector recto de flecha"/>
          <p:cNvCxnSpPr/>
          <p:nvPr/>
        </p:nvCxnSpPr>
        <p:spPr>
          <a:xfrm>
            <a:off x="4716016" y="3680214"/>
            <a:ext cx="2415480" cy="1476978"/>
          </a:xfrm>
          <a:prstGeom prst="straightConnector1">
            <a:avLst/>
          </a:prstGeom>
          <a:ln w="38100">
            <a:solidFill>
              <a:srgbClr val="C3561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C:\Users\Sergio\Desktop\29074_G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1" b="15130"/>
          <a:stretch/>
        </p:blipFill>
        <p:spPr bwMode="auto">
          <a:xfrm>
            <a:off x="291742" y="4053373"/>
            <a:ext cx="4064742" cy="280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Sergio\Documents\sparkbooth\260118\Fotomaton\201801270046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5090">
            <a:off x="3029224" y="4223884"/>
            <a:ext cx="434103" cy="1302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/>
          <p:nvPr/>
        </p:nvSpPr>
        <p:spPr>
          <a:xfrm rot="20016523">
            <a:off x="2301350" y="4520372"/>
            <a:ext cx="7915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b="1" dirty="0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Que </a:t>
            </a:r>
            <a:r>
              <a:rPr lang="es-ES" sz="800" b="1" dirty="0" err="1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seais</a:t>
            </a:r>
            <a:r>
              <a:rPr lang="es-ES" sz="800" b="1" dirty="0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 muy felices. Os queremos </a:t>
            </a:r>
            <a:r>
              <a:rPr lang="es-ES" sz="800" b="1" dirty="0" err="1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muchisimo</a:t>
            </a:r>
            <a:r>
              <a:rPr lang="es-ES" sz="800" b="1" dirty="0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. Este </a:t>
            </a:r>
            <a:r>
              <a:rPr lang="es-ES" sz="800" b="1" dirty="0" err="1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dia</a:t>
            </a:r>
            <a:r>
              <a:rPr lang="es-ES" sz="800" b="1" dirty="0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 ha sido muy especial.</a:t>
            </a:r>
          </a:p>
          <a:p>
            <a:r>
              <a:rPr lang="es-ES" sz="800" b="1" dirty="0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Os queremos. De esta boda sale otra boda seguro. Tus hermanos</a:t>
            </a:r>
          </a:p>
          <a:p>
            <a:r>
              <a:rPr lang="es-ES" sz="800" b="1" dirty="0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Y cuñados </a:t>
            </a:r>
            <a:r>
              <a:rPr lang="es-ES" sz="800" b="1" dirty="0" err="1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tes</a:t>
            </a:r>
            <a:r>
              <a:rPr lang="es-ES" sz="800" b="1" dirty="0" smtClean="0">
                <a:solidFill>
                  <a:schemeClr val="bg1">
                    <a:lumMod val="85000"/>
                  </a:schemeClr>
                </a:solidFill>
                <a:latin typeface="Moon Flower Bold" pitchFamily="2" charset="0"/>
              </a:rPr>
              <a:t> quieren a full</a:t>
            </a:r>
          </a:p>
          <a:p>
            <a:endParaRPr lang="es-ES" sz="800" b="1" dirty="0">
              <a:solidFill>
                <a:schemeClr val="bg1">
                  <a:lumMod val="85000"/>
                </a:schemeClr>
              </a:solidFill>
              <a:latin typeface="Moon Flower Bold" pitchFamily="2" charset="0"/>
            </a:endParaRPr>
          </a:p>
        </p:txBody>
      </p:sp>
      <p:pic>
        <p:nvPicPr>
          <p:cNvPr id="16" name="Picture 6" descr="Resultado de imagen de rotuladores plata 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86537">
            <a:off x="3318991" y="7038122"/>
            <a:ext cx="1542440" cy="1670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Resultado de imagen de rotulador plata oro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81" b="28212"/>
          <a:stretch/>
        </p:blipFill>
        <p:spPr bwMode="auto">
          <a:xfrm rot="16200000">
            <a:off x="286619" y="5146700"/>
            <a:ext cx="2014228" cy="61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208" y="5892919"/>
            <a:ext cx="3321245" cy="830311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489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1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474310" y="-99394"/>
            <a:ext cx="419537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Nuestro fotomatón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321596" y="1097449"/>
            <a:ext cx="4822404" cy="44525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3400"/>
              </a:lnSpc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- Este es nuestro fotomatón. Creado y diseñado por </a:t>
            </a:r>
            <a:r>
              <a:rPr lang="es-ES" sz="24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 </a:t>
            </a: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 nosotros mismos. Cuenta con:</a:t>
            </a:r>
          </a:p>
          <a:p>
            <a:pPr>
              <a:lnSpc>
                <a:spcPts val="3400"/>
              </a:lnSpc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 </a:t>
            </a:r>
          </a:p>
          <a:p>
            <a:pPr marL="342900" indent="-342900">
              <a:lnSpc>
                <a:spcPts val="3400"/>
              </a:lnSpc>
              <a:buBlip>
                <a:blip r:embed="rId2"/>
              </a:buBlip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cámara </a:t>
            </a:r>
            <a:r>
              <a:rPr lang="es-ES" sz="24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de ultima </a:t>
            </a: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generación </a:t>
            </a:r>
            <a:r>
              <a:rPr lang="es-ES" sz="2400" dirty="0">
                <a:ln w="18415" cmpd="sng">
                  <a:noFill/>
                  <a:prstDash val="solid"/>
                </a:ln>
                <a:latin typeface="Moon Flower Bold" pitchFamily="2" charset="0"/>
              </a:rPr>
              <a:t>ultra hd 4k</a:t>
            </a: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.</a:t>
            </a:r>
          </a:p>
          <a:p>
            <a:pPr marL="342900" indent="-342900">
              <a:lnSpc>
                <a:spcPts val="3400"/>
              </a:lnSpc>
              <a:buBlip>
                <a:blip r:embed="rId2"/>
              </a:buBlip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Impresora fotográfica termosublimación.</a:t>
            </a:r>
          </a:p>
          <a:p>
            <a:pPr marL="342900" indent="-342900">
              <a:lnSpc>
                <a:spcPts val="3400"/>
              </a:lnSpc>
              <a:buBlip>
                <a:blip r:embed="rId2"/>
              </a:buBlip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Foco con 126 led para cámaras réflex.</a:t>
            </a:r>
          </a:p>
          <a:p>
            <a:pPr marL="342900" indent="-342900">
              <a:lnSpc>
                <a:spcPts val="3400"/>
              </a:lnSpc>
              <a:buBlip>
                <a:blip r:embed="rId2"/>
              </a:buBlip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Decoración cámara rolleiflex</a:t>
            </a:r>
          </a:p>
          <a:p>
            <a:pPr marL="342900" indent="-342900">
              <a:lnSpc>
                <a:spcPts val="3400"/>
              </a:lnSpc>
              <a:buBlip>
                <a:blip r:embed="rId2"/>
              </a:buBlip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Fácil acceso e instalación en cualquier medio </a:t>
            </a:r>
          </a:p>
          <a:p>
            <a:pPr marL="342900" indent="-342900">
              <a:lnSpc>
                <a:spcPts val="3400"/>
              </a:lnSpc>
              <a:buBlip>
                <a:blip r:embed="rId2"/>
              </a:buBlip>
            </a:pPr>
            <a:r>
              <a:rPr lang="es-ES" sz="2400" dirty="0" smtClean="0">
                <a:ln w="18415" cmpd="sng">
                  <a:noFill/>
                  <a:prstDash val="solid"/>
                </a:ln>
                <a:latin typeface="Moon Flower Bold" pitchFamily="2" charset="0"/>
              </a:rPr>
              <a:t>Pantalla 12 pulgadas donde tus invitados podrán verse a la hora de hacerse las fotos</a:t>
            </a:r>
            <a:endParaRPr lang="es-ES" sz="2400" b="0" cap="none" spc="0" dirty="0">
              <a:ln w="18415" cmpd="sng">
                <a:noFill/>
                <a:prstDash val="solid"/>
              </a:ln>
              <a:latin typeface="Moon Flower Bold" pitchFamily="2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7" r="4580"/>
          <a:stretch/>
        </p:blipFill>
        <p:spPr>
          <a:xfrm>
            <a:off x="-1" y="908720"/>
            <a:ext cx="4320480" cy="712523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489"/>
            <a:ext cx="714375" cy="71437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236" y="51251"/>
            <a:ext cx="714375" cy="7143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817626"/>
            <a:ext cx="3897309" cy="97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28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7506417" y="3775685"/>
            <a:ext cx="2242874" cy="310969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5269711" y="3775685"/>
            <a:ext cx="2242874" cy="3109699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3065867" y="3789540"/>
            <a:ext cx="2242874" cy="310969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905364" y="3958407"/>
            <a:ext cx="2242874" cy="310969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2419276" y="806967"/>
            <a:ext cx="1911207" cy="264984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7409369" y="908720"/>
            <a:ext cx="1911207" cy="497105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5394632" y="3185487"/>
            <a:ext cx="1911207" cy="264984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4" r="37213" b="38743"/>
          <a:stretch/>
        </p:blipFill>
        <p:spPr>
          <a:xfrm>
            <a:off x="4859398" y="834886"/>
            <a:ext cx="2650978" cy="367552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5"/>
          <a:stretch/>
        </p:blipFill>
        <p:spPr>
          <a:xfrm>
            <a:off x="1952634" y="384763"/>
            <a:ext cx="4916314" cy="42902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7" b="11298"/>
          <a:stretch/>
        </p:blipFill>
        <p:spPr>
          <a:xfrm>
            <a:off x="-528638" y="548215"/>
            <a:ext cx="3047187" cy="34933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" t="19979" r="-682" b="12591"/>
          <a:stretch/>
        </p:blipFill>
        <p:spPr>
          <a:xfrm>
            <a:off x="4761293" y="2179874"/>
            <a:ext cx="3720578" cy="33450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0967">
            <a:off x="-585903" y="2840536"/>
            <a:ext cx="3993152" cy="26621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548051" y="-92496"/>
            <a:ext cx="404790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Algunos momentos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192" y="4595950"/>
            <a:ext cx="3054316" cy="29397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299" y="4085869"/>
            <a:ext cx="3612645" cy="30105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737">
            <a:off x="5662893" y="4454918"/>
            <a:ext cx="3998635" cy="26657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955" y="663485"/>
            <a:ext cx="3522936" cy="23486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489"/>
            <a:ext cx="714375" cy="714375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236" y="51251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45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905" y="908720"/>
            <a:ext cx="4974077" cy="373055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" y="-33140"/>
            <a:ext cx="4186367" cy="689113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562489" y="-53472"/>
            <a:ext cx="401905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Atrezzo divertido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489"/>
            <a:ext cx="714375" cy="71437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236" y="51251"/>
            <a:ext cx="714375" cy="7143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348" y="4227333"/>
            <a:ext cx="4953651" cy="260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04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380550" y="-53472"/>
            <a:ext cx="43829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Photocall Estándar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96438" y="991643"/>
            <a:ext cx="276418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742950" lvl="1" indent="-285750">
              <a:buFont typeface="Wingdings" pitchFamily="2" charset="2"/>
              <a:buChar char="ü"/>
            </a:pPr>
            <a:r>
              <a:rPr lang="es-ES" sz="3200" b="1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Incluido en todos los paquetes</a:t>
            </a:r>
            <a:endParaRPr lang="es-ES" sz="3200" b="1" cap="none" spc="0" dirty="0">
              <a:ln w="1841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Moon Flower Bold" pitchFamily="2" charset="0"/>
            </a:endParaRPr>
          </a:p>
        </p:txBody>
      </p:sp>
      <p:pic>
        <p:nvPicPr>
          <p:cNvPr id="3" name="Picture 4" descr="C:\Users\Sergio\Desktop\PHOTOCALL-FOTOMATON-BOD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065" y="454360"/>
            <a:ext cx="6469171" cy="646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489"/>
            <a:ext cx="714375" cy="7143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236" y="51251"/>
            <a:ext cx="714375" cy="714375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491880" y="1628800"/>
            <a:ext cx="2376264" cy="50405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234" y="1628800"/>
            <a:ext cx="2150831" cy="537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65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259522" y="-53472"/>
            <a:ext cx="4624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Photocall Corazones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12870" y="1015367"/>
            <a:ext cx="27641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742950" lvl="1" indent="-285750">
              <a:buFont typeface="Wingdings" pitchFamily="2" charset="2"/>
              <a:buChar char="ü"/>
            </a:pPr>
            <a:r>
              <a:rPr lang="es-ES" sz="3200" b="1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Extra de 30€</a:t>
            </a:r>
            <a:endParaRPr lang="es-ES" sz="3200" b="1" cap="none" spc="0" dirty="0">
              <a:ln w="1841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Moon Flower Bold" pitchFamily="2" charset="0"/>
            </a:endParaRPr>
          </a:p>
        </p:txBody>
      </p:sp>
      <p:pic>
        <p:nvPicPr>
          <p:cNvPr id="1027" name="Picture 3" descr="C:\Users\Sergio\Desktop\s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41783"/>
            <a:ext cx="6155569" cy="615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489"/>
            <a:ext cx="714375" cy="7143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236" y="51251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5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46746" y="-53472"/>
            <a:ext cx="54505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Photocall personalizado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051720" y="6320970"/>
            <a:ext cx="474553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742950" lvl="1" indent="-285750">
              <a:buFont typeface="Wingdings" pitchFamily="2" charset="2"/>
              <a:buChar char="ü"/>
            </a:pPr>
            <a:r>
              <a:rPr lang="es-ES" sz="3200" b="1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 Desde 150€ (Diseño incluido)</a:t>
            </a:r>
            <a:endParaRPr lang="es-ES" sz="3200" b="1" cap="none" spc="0" dirty="0">
              <a:ln w="1841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Moon Flower Bold" pitchFamily="2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3823" y="1015663"/>
            <a:ext cx="2880320" cy="259228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Rectángulo 16"/>
          <p:cNvSpPr/>
          <p:nvPr/>
        </p:nvSpPr>
        <p:spPr>
          <a:xfrm>
            <a:off x="3115298" y="1015663"/>
            <a:ext cx="2880320" cy="25922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Rectángulo 17"/>
          <p:cNvSpPr/>
          <p:nvPr/>
        </p:nvSpPr>
        <p:spPr>
          <a:xfrm>
            <a:off x="6206774" y="1015663"/>
            <a:ext cx="2880320" cy="25922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Rectángulo 18"/>
          <p:cNvSpPr/>
          <p:nvPr/>
        </p:nvSpPr>
        <p:spPr>
          <a:xfrm>
            <a:off x="23823" y="3740925"/>
            <a:ext cx="2880320" cy="25922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Rectángulo 19"/>
          <p:cNvSpPr/>
          <p:nvPr/>
        </p:nvSpPr>
        <p:spPr>
          <a:xfrm>
            <a:off x="3115298" y="3740925"/>
            <a:ext cx="2880320" cy="259228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Rectángulo 20"/>
          <p:cNvSpPr/>
          <p:nvPr/>
        </p:nvSpPr>
        <p:spPr>
          <a:xfrm>
            <a:off x="6206774" y="3740925"/>
            <a:ext cx="2880320" cy="259228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489"/>
            <a:ext cx="714375" cy="71437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236" y="51251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1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97706" y="-27384"/>
            <a:ext cx="65485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on Flower Bold" pitchFamily="2" charset="0"/>
              </a:rPr>
              <a:t>Algunos de nuestros clientes</a:t>
            </a:r>
            <a:endParaRPr lang="es-ES" sz="6000" b="0" cap="none" spc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on Flower Bold" pitchFamily="2" charset="0"/>
            </a:endParaRPr>
          </a:p>
        </p:txBody>
      </p:sp>
      <p:pic>
        <p:nvPicPr>
          <p:cNvPr id="1026" name="Picture 2" descr="C:\Users\Sergio\Desktop\microsoft-80658_960_7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348" y="2772343"/>
            <a:ext cx="2291158" cy="114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7" y="908721"/>
            <a:ext cx="1633712" cy="1633712"/>
          </a:xfrm>
          <a:prstGeom prst="rect">
            <a:avLst/>
          </a:prstGeom>
        </p:spPr>
      </p:pic>
      <p:pic>
        <p:nvPicPr>
          <p:cNvPr id="12" name="Picture 2" descr="C:\Users\Sergio\Documents\FOTOMATON\logos\logo-mar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31404"/>
            <a:ext cx="2229669" cy="93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6" descr="blob:https://web.whatsapp.com/5de4eaa9-7567-4e13-ab81-3559e6f5872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AutoShape 8" descr="blob:https://web.whatsapp.com/5de4eaa9-7567-4e13-ab81-3559e6f5872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3" name="Picture 9" descr="C:\Users\Sergio\Documents\FOTOMATON\logos\4d1f4c0d-ac97-4110-99e7-ddf6217d48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860" y="1043151"/>
            <a:ext cx="1674320" cy="167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No hay texto alternativo automático disponible.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89" b="24185"/>
          <a:stretch/>
        </p:blipFill>
        <p:spPr bwMode="auto">
          <a:xfrm>
            <a:off x="4555436" y="1476199"/>
            <a:ext cx="239467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323503" y="3961531"/>
            <a:ext cx="2381250" cy="936104"/>
            <a:chOff x="416540" y="3573016"/>
            <a:chExt cx="2381250" cy="936104"/>
          </a:xfrm>
        </p:grpSpPr>
        <p:pic>
          <p:nvPicPr>
            <p:cNvPr id="3" name="Picture 2" descr="Resultado de imagen de logo hacienda de jacaranda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225" b="13256"/>
            <a:stretch/>
          </p:blipFill>
          <p:spPr bwMode="auto">
            <a:xfrm>
              <a:off x="416540" y="3573016"/>
              <a:ext cx="2381250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ángulo 7"/>
            <p:cNvSpPr/>
            <p:nvPr/>
          </p:nvSpPr>
          <p:spPr>
            <a:xfrm>
              <a:off x="2411760" y="4365104"/>
              <a:ext cx="386030" cy="144016"/>
            </a:xfrm>
            <a:prstGeom prst="rect">
              <a:avLst/>
            </a:prstGeom>
            <a:solidFill>
              <a:srgbClr val="590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028" name="Picture 4" descr="finca eventos madri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12464"/>
            <a:ext cx="2143125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n de la abadia de los templarios logo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78" b="33578"/>
          <a:stretch/>
        </p:blipFill>
        <p:spPr bwMode="auto">
          <a:xfrm>
            <a:off x="6315272" y="3205391"/>
            <a:ext cx="2822080" cy="82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sultado de imagen de logo museo del traje madrid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75"/>
          <a:stretch/>
        </p:blipFill>
        <p:spPr bwMode="auto">
          <a:xfrm>
            <a:off x="307975" y="5270376"/>
            <a:ext cx="2094840" cy="143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sultado de imagen de logo casa monico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083" y="3878761"/>
            <a:ext cx="2288109" cy="11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esultado de imagen de vincci logo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491" y="5446637"/>
            <a:ext cx="1309509" cy="130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inca Casa de Oficios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487" y="4287613"/>
            <a:ext cx="1828746" cy="1147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285" y="5748790"/>
            <a:ext cx="3897309" cy="97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>
            <a:hlinkClick r:id="rId2"/>
          </p:cNvPr>
          <p:cNvSpPr/>
          <p:nvPr/>
        </p:nvSpPr>
        <p:spPr>
          <a:xfrm>
            <a:off x="2771800" y="2358107"/>
            <a:ext cx="566654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3600" b="1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Email: </a:t>
            </a:r>
            <a:r>
              <a:rPr lang="es-ES" sz="3600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Info@fotomatonparatuboda.com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3600" b="1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Web: </a:t>
            </a:r>
            <a:r>
              <a:rPr lang="es-ES" sz="3600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www.fotomatonparatuboda.com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3600" b="1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Facebook: </a:t>
            </a:r>
            <a:r>
              <a:rPr lang="es-ES" sz="3600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@</a:t>
            </a:r>
            <a:r>
              <a:rPr lang="es-ES" sz="3600" dirty="0" err="1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fotomatonparatuboda</a:t>
            </a:r>
            <a:endParaRPr lang="es-ES" sz="3600" dirty="0" smtClean="0">
              <a:ln w="1841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Moon Flower Bold" pitchFamily="2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s-ES" sz="3600" b="1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Instagram: </a:t>
            </a:r>
            <a:r>
              <a:rPr lang="es-ES" sz="3600" dirty="0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@</a:t>
            </a:r>
            <a:r>
              <a:rPr lang="es-ES" sz="3600" dirty="0" err="1" smtClean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Moon Flower Bold" pitchFamily="2" charset="0"/>
              </a:rPr>
              <a:t>fotomatonparatuboda</a:t>
            </a:r>
            <a:endParaRPr lang="es-ES" sz="3600" dirty="0" smtClean="0">
              <a:ln w="1841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Moon Flower Bold" pitchFamily="2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620688"/>
            <a:ext cx="421957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282323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83914"/>
            <a:ext cx="9144000" cy="282323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200000">
            <a:off x="-4430838" y="2891286"/>
            <a:ext cx="9144000" cy="282323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4430839" y="3179319"/>
            <a:ext cx="9144000" cy="282323"/>
          </a:xfrm>
          <a:prstGeom prst="rect">
            <a:avLst/>
          </a:prstGeom>
          <a:solidFill>
            <a:srgbClr val="C356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2" y="2135847"/>
            <a:ext cx="2417468" cy="39793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145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195</Words>
  <Application>Microsoft Office PowerPoint</Application>
  <PresentationFormat>Presentación en pantalla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Moon Flower Bold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Sergio</dc:creator>
  <cp:lastModifiedBy>Sergio</cp:lastModifiedBy>
  <cp:revision>67</cp:revision>
  <dcterms:created xsi:type="dcterms:W3CDTF">2017-09-13T17:15:25Z</dcterms:created>
  <dcterms:modified xsi:type="dcterms:W3CDTF">2019-01-08T13:56:47Z</dcterms:modified>
</cp:coreProperties>
</file>