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75" d="100"/>
          <a:sy n="75" d="100"/>
        </p:scale>
        <p:origin x="462" y="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457518-B9AC-4B10-A9C2-7EC437B00723}" type="datetimeFigureOut">
              <a:rPr lang="es-ES" smtClean="0"/>
              <a:t>08/01/2019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B970-6B20-4F59-83E7-BDF623937FB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66754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457518-B9AC-4B10-A9C2-7EC437B00723}" type="datetimeFigureOut">
              <a:rPr lang="es-ES" smtClean="0"/>
              <a:t>08/01/2019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B970-6B20-4F59-83E7-BDF623937FB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99463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457518-B9AC-4B10-A9C2-7EC437B00723}" type="datetimeFigureOut">
              <a:rPr lang="es-ES" smtClean="0"/>
              <a:t>08/01/2019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B970-6B20-4F59-83E7-BDF623937FB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127550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457518-B9AC-4B10-A9C2-7EC437B00723}" type="datetimeFigureOut">
              <a:rPr lang="es-ES" smtClean="0"/>
              <a:t>08/01/2019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B970-6B20-4F59-83E7-BDF623937FB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495557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457518-B9AC-4B10-A9C2-7EC437B00723}" type="datetimeFigureOut">
              <a:rPr lang="es-ES" smtClean="0"/>
              <a:t>08/01/2019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B970-6B20-4F59-83E7-BDF623937FB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058106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457518-B9AC-4B10-A9C2-7EC437B00723}" type="datetimeFigureOut">
              <a:rPr lang="es-ES" smtClean="0"/>
              <a:t>08/01/2019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B970-6B20-4F59-83E7-BDF623937FB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87866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457518-B9AC-4B10-A9C2-7EC437B00723}" type="datetimeFigureOut">
              <a:rPr lang="es-ES" smtClean="0"/>
              <a:t>08/01/2019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B970-6B20-4F59-83E7-BDF623937FB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552418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457518-B9AC-4B10-A9C2-7EC437B00723}" type="datetimeFigureOut">
              <a:rPr lang="es-ES" smtClean="0"/>
              <a:t>08/01/2019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B970-6B20-4F59-83E7-BDF623937FB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806990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457518-B9AC-4B10-A9C2-7EC437B00723}" type="datetimeFigureOut">
              <a:rPr lang="es-ES" smtClean="0"/>
              <a:t>08/01/2019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B970-6B20-4F59-83E7-BDF623937FB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050298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457518-B9AC-4B10-A9C2-7EC437B00723}" type="datetimeFigureOut">
              <a:rPr lang="es-ES" smtClean="0"/>
              <a:t>08/01/2019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B970-6B20-4F59-83E7-BDF623937FB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364590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457518-B9AC-4B10-A9C2-7EC437B00723}" type="datetimeFigureOut">
              <a:rPr lang="es-ES" smtClean="0"/>
              <a:t>08/01/2019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B970-6B20-4F59-83E7-BDF623937FB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934800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457518-B9AC-4B10-A9C2-7EC437B00723}" type="datetimeFigureOut">
              <a:rPr lang="es-ES" smtClean="0"/>
              <a:t>08/01/2019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B970-6B20-4F59-83E7-BDF623937FB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548967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89684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</TotalTime>
  <Words>0</Words>
  <Application>Microsoft Office PowerPoint</Application>
  <PresentationFormat>Presentación en pantalla (4:3)</PresentationFormat>
  <Paragraphs>0</Paragraphs>
  <Slides>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Tema de Office</vt:lpstr>
      <vt:lpstr>Presentación de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Sergio</dc:creator>
  <cp:lastModifiedBy>Sergio</cp:lastModifiedBy>
  <cp:revision>2</cp:revision>
  <dcterms:created xsi:type="dcterms:W3CDTF">2019-01-08T13:58:25Z</dcterms:created>
  <dcterms:modified xsi:type="dcterms:W3CDTF">2019-01-08T14:04:47Z</dcterms:modified>
</cp:coreProperties>
</file>